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  <a:srgbClr val="8580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7" d="100"/>
          <a:sy n="87" d="100"/>
        </p:scale>
        <p:origin x="5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jpg>
</file>

<file path=ppt/media/image7.gif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725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6745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4136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5648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22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27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0993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7060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82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584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6492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04F07D-7492-43BC-A4AD-45F4B3981C54}" type="datetimeFigureOut">
              <a:rPr lang="en-US" smtClean="0"/>
              <a:t>31-Aug-16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D1021B-926E-404E-A901-2BA968D0AE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537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5308" y="0"/>
            <a:ext cx="6066692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2530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507" y="603433"/>
            <a:ext cx="9144000" cy="1197586"/>
          </a:xfrm>
        </p:spPr>
        <p:txBody>
          <a:bodyPr>
            <a:normAutofit fontScale="90000"/>
          </a:bodyPr>
          <a:lstStyle/>
          <a:p>
            <a:r>
              <a:rPr lang="en-ZA" sz="8800" b="1" u="sng" dirty="0">
                <a:solidFill>
                  <a:schemeClr val="bg1"/>
                </a:solidFill>
              </a:rPr>
              <a:t>Image </a:t>
            </a:r>
            <a:r>
              <a:rPr lang="en-ZA" sz="8800" b="1" u="sng" dirty="0"/>
              <a:t>Processing</a:t>
            </a:r>
            <a:endParaRPr lang="en-US" sz="8800" b="1" u="sng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77408" y="5386877"/>
            <a:ext cx="9144000" cy="1655762"/>
          </a:xfrm>
        </p:spPr>
        <p:txBody>
          <a:bodyPr>
            <a:normAutofit/>
          </a:bodyPr>
          <a:lstStyle/>
          <a:p>
            <a:r>
              <a:rPr lang="en-ZA" sz="6600" dirty="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</a:t>
            </a:r>
            <a:r>
              <a:rPr lang="en-ZA" sz="6600">
                <a:solidFill>
                  <a:srgbClr val="CC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Clarity…</a:t>
            </a:r>
            <a:endParaRPr lang="en-US" sz="6600" dirty="0">
              <a:solidFill>
                <a:srgbClr val="CC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Box 1"/>
          <p:cNvSpPr txBox="1"/>
          <p:nvPr/>
        </p:nvSpPr>
        <p:spPr>
          <a:xfrm>
            <a:off x="6003634" y="2943225"/>
            <a:ext cx="184730" cy="275588"/>
          </a:xfrm>
          <a:prstGeom prst="rect">
            <a:avLst/>
          </a:prstGeom>
          <a:noFill/>
          <a:ln>
            <a:noFill/>
          </a:ln>
          <a:effectLst/>
        </p:spPr>
        <p:txBody>
          <a:bodyPr rot="0" spcFirstLastPara="0" vert="horz" wrap="non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0" marR="0" algn="ctr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endParaRPr lang="en-ZA" sz="1100" dirty="0">
              <a:effectLst/>
              <a:latin typeface="Calibri"/>
              <a:ea typeface="Calibr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3957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ZA" dirty="0"/>
              <a:t>De-noising an Image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2392" y="1606124"/>
            <a:ext cx="8058883" cy="3581338"/>
          </a:xfrm>
          <a:effectLst>
            <a:softEdge rad="0"/>
          </a:effectLst>
          <a:scene3d>
            <a:camera prst="orthographicFront"/>
            <a:lightRig rig="threePt" dir="t"/>
          </a:scene3d>
          <a:sp3d prstMaterial="dkEdge"/>
        </p:spPr>
      </p:pic>
      <p:sp>
        <p:nvSpPr>
          <p:cNvPr id="5" name="TextBox 4"/>
          <p:cNvSpPr txBox="1"/>
          <p:nvPr/>
        </p:nvSpPr>
        <p:spPr>
          <a:xfrm>
            <a:off x="3174022" y="5574323"/>
            <a:ext cx="69107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dirty="0"/>
              <a:t>Taking a “Noisy” image and removing the noise for a clearer image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230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Definition of image noise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05817"/>
            <a:ext cx="10515600" cy="1014290"/>
          </a:xfrm>
        </p:spPr>
        <p:txBody>
          <a:bodyPr/>
          <a:lstStyle/>
          <a:p>
            <a:r>
              <a:rPr lang="en-ZA" b="1" dirty="0"/>
              <a:t>Image noise</a:t>
            </a:r>
            <a:r>
              <a:rPr lang="en-ZA" dirty="0"/>
              <a:t> is an undesirable by-product of </a:t>
            </a:r>
            <a:r>
              <a:rPr lang="en-ZA" b="1" dirty="0"/>
              <a:t>image</a:t>
            </a:r>
            <a:r>
              <a:rPr lang="en-ZA" dirty="0"/>
              <a:t> capture that adds spurious and extraneous information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950" y="3029682"/>
            <a:ext cx="4571429" cy="3047619"/>
          </a:xfrm>
          <a:prstGeom prst="rect">
            <a:avLst/>
          </a:prstGeom>
        </p:spPr>
      </p:pic>
      <p:sp>
        <p:nvSpPr>
          <p:cNvPr id="5" name="Up Arrow 4"/>
          <p:cNvSpPr/>
          <p:nvPr/>
        </p:nvSpPr>
        <p:spPr>
          <a:xfrm rot="10459461">
            <a:off x="1573568" y="2386233"/>
            <a:ext cx="243763" cy="821883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7378" y="2486757"/>
            <a:ext cx="3905822" cy="3905822"/>
          </a:xfrm>
          <a:prstGeom prst="rect">
            <a:avLst/>
          </a:prstGeom>
        </p:spPr>
      </p:pic>
      <p:sp>
        <p:nvSpPr>
          <p:cNvPr id="7" name="Down Arrow 6"/>
          <p:cNvSpPr/>
          <p:nvPr/>
        </p:nvSpPr>
        <p:spPr>
          <a:xfrm rot="18214650">
            <a:off x="5048768" y="1926023"/>
            <a:ext cx="760859" cy="2473039"/>
          </a:xfrm>
          <a:prstGeom prst="downArrow">
            <a:avLst>
              <a:gd name="adj1" fmla="val 25611"/>
              <a:gd name="adj2" fmla="val 6279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705725" y="5820126"/>
            <a:ext cx="155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Irrelevant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133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 animBg="1"/>
      <p:bldP spid="7" grpId="0" animBg="1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ZA" dirty="0"/>
              <a:t>Solutions?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ZA" dirty="0"/>
              <a:t>Blurring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236" y="2402631"/>
            <a:ext cx="8705040" cy="3774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1600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50" y="454025"/>
            <a:ext cx="10515600" cy="4351338"/>
          </a:xfrm>
        </p:spPr>
        <p:txBody>
          <a:bodyPr/>
          <a:lstStyle/>
          <a:p>
            <a:r>
              <a:rPr lang="en-ZA" dirty="0"/>
              <a:t>Edge detection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112" y="1343024"/>
            <a:ext cx="3519488" cy="353118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9157" y="1338262"/>
            <a:ext cx="3535943" cy="3535943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4714875" y="2743200"/>
            <a:ext cx="1962150" cy="457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714500" y="5095875"/>
            <a:ext cx="1326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Noisy Image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27771" y="5095875"/>
            <a:ext cx="3258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Noisy Image with edge detection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4388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7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2950" y="701675"/>
            <a:ext cx="10515600" cy="4351338"/>
          </a:xfrm>
        </p:spPr>
        <p:txBody>
          <a:bodyPr/>
          <a:lstStyle/>
          <a:p>
            <a:r>
              <a:rPr lang="en-ZA" dirty="0"/>
              <a:t>Sharpening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24225" y="5200412"/>
            <a:ext cx="5167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Darken the darker pixels , brighten the brighter pixels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279" y="1657335"/>
            <a:ext cx="3425791" cy="260827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57325" y="4413007"/>
            <a:ext cx="145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Unsharpened</a:t>
            </a:r>
            <a:endParaRPr lang="en-US" dirty="0"/>
          </a:p>
        </p:txBody>
      </p:sp>
      <p:sp>
        <p:nvSpPr>
          <p:cNvPr id="8" name="Right Arrow 7"/>
          <p:cNvSpPr/>
          <p:nvPr/>
        </p:nvSpPr>
        <p:spPr>
          <a:xfrm>
            <a:off x="4410075" y="2800350"/>
            <a:ext cx="2324100" cy="27622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9018" y="1571626"/>
            <a:ext cx="3400415" cy="2693982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262904" y="4413006"/>
            <a:ext cx="1199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ZA" dirty="0"/>
              <a:t>Sharpened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5516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8" grpId="0" animBg="1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55</Words>
  <Application>Microsoft Office PowerPoint</Application>
  <PresentationFormat>Widescreen</PresentationFormat>
  <Paragraphs>16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Times New Roman</vt:lpstr>
      <vt:lpstr>Office Theme</vt:lpstr>
      <vt:lpstr>Image Processing</vt:lpstr>
      <vt:lpstr>De-noising an Image</vt:lpstr>
      <vt:lpstr>Definition of image noise</vt:lpstr>
      <vt:lpstr>Solutions?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 Processing</dc:title>
  <dc:creator>admin</dc:creator>
  <cp:lastModifiedBy>admin</cp:lastModifiedBy>
  <cp:revision>9</cp:revision>
  <dcterms:created xsi:type="dcterms:W3CDTF">2016-08-31T10:32:59Z</dcterms:created>
  <dcterms:modified xsi:type="dcterms:W3CDTF">2016-08-31T11:40:04Z</dcterms:modified>
</cp:coreProperties>
</file>

<file path=docProps/thumbnail.jpeg>
</file>